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34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Anomaly Fraud Detection with Isolation Forest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99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Scalerdata, Pandas, and Python to detect fraud efficiently.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580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covers data handling, model training, prediction, and evaluation.                                                                                                                                 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38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Divyam Singh(202401100300104)                                                                                       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HarshVardhan Shukla(202401100300116)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75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Deepak(202401100300092)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8931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Avinash Kumar(202401100300079)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Metrics: ROC AUC Score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ROC AUC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the model’s class separation 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6541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Ideal Score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1.0 indicates perfect discrimination.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Score Range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Between 0.5 (random) and 1.0 (perfect).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to Anomaly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913465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Are Anomalies?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points that deviate significantly from the norm.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5298281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Detect Anomalies?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fraudulent financial transactions to prevent losses.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47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Preparation with Pandas and Scalerdata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09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Loading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904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Pandas for reading and exploring transaction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09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4904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Scalerdata to normalize features for improved model accuracy.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420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Min-max scaling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8625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30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Isolation Forest Algorithm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70753"/>
            <a:ext cx="3664863" cy="2112050"/>
          </a:xfrm>
          <a:prstGeom prst="roundRect">
            <a:avLst>
              <a:gd name="adj" fmla="val 1611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397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88798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Isolates anomalies based on their separation from regular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70753"/>
            <a:ext cx="3664863" cy="2112050"/>
          </a:xfrm>
          <a:prstGeom prst="roundRect">
            <a:avLst>
              <a:gd name="adj" fmla="val 1611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397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88798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and memory efficient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98681" y="433018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high-dimensional data well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50961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507004" y="5736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Parameters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004" y="6226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contamination, number of estimators, and max samples.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5471041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Training the Model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6087" y="4229576"/>
            <a:ext cx="303811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Train on Normal Data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only non-fraudulent transactions to fit the model.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6087" y="5445323"/>
            <a:ext cx="258234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Set Contamination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Specify expected anomaly rate (e.g., 0.01 for 1%).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Fit Model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algorithm using prepared training data.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21254"/>
            <a:ext cx="680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Predicting Anomalies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701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448062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Apply Trained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93848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anomalies in new transaction data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53701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5448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Model Outputs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93848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-1 indicates anomaly (fraud)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194119" y="638067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indicates normal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5066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Converting Output for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Original Output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-1 = anomaly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= normal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08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Converted Labels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19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-1 → 1 (fraud)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34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 → 0 (normal)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31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 data labels for standard classification metrics.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857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Metrics: Classification Report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29352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fraud detection accuracy out of predicted frauds.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5762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Recall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29352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ability to detect all actual fraud cases.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5762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803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629352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Balances precision and recall to assess overall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Evaluation Metrics: Confusion Matrix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833330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True Positives (TP)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Correctly identified fraud cases.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3465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False Positives (FP)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Incorrectly flagged normal transactions.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993600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True Negatives (TN)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Correctly identified normal transactions.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6073735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False Negatives (FN)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Missed fraud cases not detected by the model.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2025-05-27T06:32:00Z</dcterms:created>
  <dcterms:modified xsi:type="dcterms:W3CDTF">2025-05-27T06:32:00Z</dcterms:modified>
</cp:coreProperties>
</file>